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>
        <p:scale>
          <a:sx n="125" d="100"/>
          <a:sy n="125" d="100"/>
        </p:scale>
        <p:origin x="258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587DEE7-94EC-42F7-5074-B1301538CB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zh-CN" altLang="en-US"/>
              <a:t>日本有病者歯科医療学会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31C587A-DCFC-BB79-53B8-9A2538F4A6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81D3C-C680-4E77-8712-ED1FC9D17E81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CB8FF9B-9A2C-4D15-635B-7EDCDBF083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FAE4E72-3C02-A719-75F1-D3242B589D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58F57-53DE-4ABB-84A5-00D70C5904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62196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zh-CN" altLang="en-US"/>
              <a:t>日本有病者歯科医療学会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B4537-BF8B-41AA-8C68-C71838F6B054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2DFD5-C6C3-4602-8F06-C6067C6D2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43976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日本有病者歯科医療学会　論文投稿：写真・図・表データ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BF30-D205-472E-A85F-8C9CD625B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37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日本有病者歯科医療学会　論文投稿：写真・図・表データ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BF30-D205-472E-A85F-8C9CD625B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31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日本有病者歯科医療学会　論文投稿：写真・図・表データ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BF30-D205-472E-A85F-8C9CD625B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03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日本有病者歯科医療学会　論文投稿：写真・図・表データ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BF30-D205-472E-A85F-8C9CD625B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21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日本有病者歯科医療学会　論文投稿：写真・図・表データ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BF30-D205-472E-A85F-8C9CD625B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05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日本有病者歯科医療学会　論文投稿：写真・図・表データ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BF30-D205-472E-A85F-8C9CD625B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7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日本有病者歯科医療学会　論文投稿：写真・図・表データ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BF30-D205-472E-A85F-8C9CD625B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64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日本有病者歯科医療学会　論文投稿：写真・図・表データ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BF30-D205-472E-A85F-8C9CD625B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85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日本有病者歯科医療学会　論文投稿：写真・図・表データ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BF30-D205-472E-A85F-8C9CD625B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8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日本有病者歯科医療学会　論文投稿：写真・図・表データ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BF30-D205-472E-A85F-8C9CD625B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69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日本有病者歯科医療学会　論文投稿：写真・図・表データ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BF30-D205-472E-A85F-8C9CD625B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44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日本有病者歯科医療学会　論文投稿：写真・図・表データ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6BF30-D205-472E-A85F-8C9CD625B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19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56ACBE-ABED-8AB1-FC6F-393AAAEEB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dirty="0"/>
              <a:t>日本有病者歯科医療学会　論文投稿：写真・図・表データ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9F8763-86E1-FF7F-D273-CEDAC212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BF30-D205-472E-A85F-8C9CD625B81B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D7720E-EE62-D105-78A3-D59762CB7C3A}"/>
              </a:ext>
            </a:extLst>
          </p:cNvPr>
          <p:cNvSpPr/>
          <p:nvPr/>
        </p:nvSpPr>
        <p:spPr>
          <a:xfrm>
            <a:off x="1534885" y="1124858"/>
            <a:ext cx="3788229" cy="2496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5E9F79-3837-9915-9C11-78D244E8CC75}"/>
              </a:ext>
            </a:extLst>
          </p:cNvPr>
          <p:cNvSpPr txBox="1"/>
          <p:nvPr/>
        </p:nvSpPr>
        <p:spPr>
          <a:xfrm>
            <a:off x="5614988" y="10450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天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339C8C-0DDA-0D89-FB39-654D8FC56E6F}"/>
              </a:ext>
            </a:extLst>
          </p:cNvPr>
          <p:cNvSpPr txBox="1"/>
          <p:nvPr/>
        </p:nvSpPr>
        <p:spPr>
          <a:xfrm>
            <a:off x="5614988" y="338908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149BC47-5A44-D206-58EB-B947C8E29517}"/>
              </a:ext>
            </a:extLst>
          </p:cNvPr>
          <p:cNvSpPr txBox="1"/>
          <p:nvPr/>
        </p:nvSpPr>
        <p:spPr>
          <a:xfrm>
            <a:off x="3105833" y="3758417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写真１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FE24A9D-22DB-CB02-AE64-D682A803A57F}"/>
              </a:ext>
            </a:extLst>
          </p:cNvPr>
          <p:cNvSpPr txBox="1"/>
          <p:nvPr/>
        </p:nvSpPr>
        <p:spPr>
          <a:xfrm>
            <a:off x="4843463" y="726146"/>
            <a:ext cx="11721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カラー印刷希望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9E39A90-35C5-0D46-1902-273C615BBCC2}"/>
              </a:ext>
            </a:extLst>
          </p:cNvPr>
          <p:cNvSpPr/>
          <p:nvPr/>
        </p:nvSpPr>
        <p:spPr>
          <a:xfrm>
            <a:off x="1534885" y="5299609"/>
            <a:ext cx="3788229" cy="2496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B98AF9-B837-CF0B-C185-A12F72B052EB}"/>
              </a:ext>
            </a:extLst>
          </p:cNvPr>
          <p:cNvSpPr txBox="1"/>
          <p:nvPr/>
        </p:nvSpPr>
        <p:spPr>
          <a:xfrm>
            <a:off x="5614988" y="521977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天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455CF9-4949-91AC-41AC-12B2A4B98EB1}"/>
              </a:ext>
            </a:extLst>
          </p:cNvPr>
          <p:cNvSpPr txBox="1"/>
          <p:nvPr/>
        </p:nvSpPr>
        <p:spPr>
          <a:xfrm>
            <a:off x="5614988" y="75638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地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F580F83-6F8D-4241-47C4-F1FF047902DF}"/>
              </a:ext>
            </a:extLst>
          </p:cNvPr>
          <p:cNvSpPr txBox="1"/>
          <p:nvPr/>
        </p:nvSpPr>
        <p:spPr>
          <a:xfrm>
            <a:off x="3105833" y="7933168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写真２</a:t>
            </a:r>
          </a:p>
        </p:txBody>
      </p:sp>
    </p:spTree>
    <p:extLst>
      <p:ext uri="{BB962C8B-B14F-4D97-AF65-F5344CB8AC3E}">
        <p14:creationId xmlns:p14="http://schemas.microsoft.com/office/powerpoint/2010/main" val="392104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56ACBE-ABED-8AB1-FC6F-393AAAEEB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dirty="0"/>
              <a:t>日本有病者歯科医療学会　論文投稿：写真・図・表データ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9F8763-86E1-FF7F-D273-CEDAC212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BF30-D205-472E-A85F-8C9CD625B81B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D7720E-EE62-D105-78A3-D59762CB7C3A}"/>
              </a:ext>
            </a:extLst>
          </p:cNvPr>
          <p:cNvSpPr/>
          <p:nvPr/>
        </p:nvSpPr>
        <p:spPr>
          <a:xfrm>
            <a:off x="1534885" y="1124858"/>
            <a:ext cx="3788229" cy="2496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5E9F79-3837-9915-9C11-78D244E8CC75}"/>
              </a:ext>
            </a:extLst>
          </p:cNvPr>
          <p:cNvSpPr txBox="1"/>
          <p:nvPr/>
        </p:nvSpPr>
        <p:spPr>
          <a:xfrm>
            <a:off x="5614988" y="10450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天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339C8C-0DDA-0D89-FB39-654D8FC56E6F}"/>
              </a:ext>
            </a:extLst>
          </p:cNvPr>
          <p:cNvSpPr txBox="1"/>
          <p:nvPr/>
        </p:nvSpPr>
        <p:spPr>
          <a:xfrm>
            <a:off x="5614988" y="338908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149BC47-5A44-D206-58EB-B947C8E29517}"/>
              </a:ext>
            </a:extLst>
          </p:cNvPr>
          <p:cNvSpPr txBox="1"/>
          <p:nvPr/>
        </p:nvSpPr>
        <p:spPr>
          <a:xfrm>
            <a:off x="3060949" y="3758417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写真３</a:t>
            </a:r>
            <a:r>
              <a:rPr kumimoji="1" lang="en-US" altLang="ja-JP" sz="1200" dirty="0"/>
              <a:t>A</a:t>
            </a:r>
            <a:endParaRPr kumimoji="1" lang="ja-JP" altLang="en-US" sz="12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9E39A90-35C5-0D46-1902-273C615BBCC2}"/>
              </a:ext>
            </a:extLst>
          </p:cNvPr>
          <p:cNvSpPr/>
          <p:nvPr/>
        </p:nvSpPr>
        <p:spPr>
          <a:xfrm>
            <a:off x="1534885" y="5299609"/>
            <a:ext cx="3788229" cy="2496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B98AF9-B837-CF0B-C185-A12F72B052EB}"/>
              </a:ext>
            </a:extLst>
          </p:cNvPr>
          <p:cNvSpPr txBox="1"/>
          <p:nvPr/>
        </p:nvSpPr>
        <p:spPr>
          <a:xfrm>
            <a:off x="5614988" y="521977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天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455CF9-4949-91AC-41AC-12B2A4B98EB1}"/>
              </a:ext>
            </a:extLst>
          </p:cNvPr>
          <p:cNvSpPr txBox="1"/>
          <p:nvPr/>
        </p:nvSpPr>
        <p:spPr>
          <a:xfrm>
            <a:off x="5614988" y="75638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地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F580F83-6F8D-4241-47C4-F1FF047902DF}"/>
              </a:ext>
            </a:extLst>
          </p:cNvPr>
          <p:cNvSpPr txBox="1"/>
          <p:nvPr/>
        </p:nvSpPr>
        <p:spPr>
          <a:xfrm>
            <a:off x="3064155" y="7933168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写真３</a:t>
            </a:r>
            <a:r>
              <a:rPr kumimoji="1" lang="en-US" altLang="ja-JP" sz="1200" dirty="0"/>
              <a:t>B</a:t>
            </a:r>
            <a:endParaRPr kumimoji="1" lang="ja-JP" altLang="en-US" sz="12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1751A2A-B383-1487-3131-156D23CE0B23}"/>
              </a:ext>
            </a:extLst>
          </p:cNvPr>
          <p:cNvSpPr/>
          <p:nvPr/>
        </p:nvSpPr>
        <p:spPr>
          <a:xfrm>
            <a:off x="5231676" y="8333716"/>
            <a:ext cx="766624" cy="505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写真３</a:t>
            </a:r>
            <a:r>
              <a:rPr kumimoji="1" lang="en-US" altLang="ja-JP" sz="1200" dirty="0"/>
              <a:t>B</a:t>
            </a:r>
            <a:endParaRPr kumimoji="1" lang="ja-JP" altLang="en-US" sz="12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756B34C-A633-7FB1-8DFC-E7C656C2A6E3}"/>
              </a:ext>
            </a:extLst>
          </p:cNvPr>
          <p:cNvSpPr/>
          <p:nvPr/>
        </p:nvSpPr>
        <p:spPr>
          <a:xfrm>
            <a:off x="4401339" y="8333716"/>
            <a:ext cx="766624" cy="505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写真３</a:t>
            </a:r>
            <a:r>
              <a:rPr kumimoji="1" lang="en-US" altLang="ja-JP" sz="1200" dirty="0"/>
              <a:t>A</a:t>
            </a:r>
            <a:endParaRPr kumimoji="1" lang="ja-JP" altLang="en-US" sz="1200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2EE4CC3-3185-7E87-D384-5496499F3936}"/>
              </a:ext>
            </a:extLst>
          </p:cNvPr>
          <p:cNvSpPr/>
          <p:nvPr/>
        </p:nvSpPr>
        <p:spPr>
          <a:xfrm>
            <a:off x="4401339" y="8928793"/>
            <a:ext cx="766624" cy="505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写真３</a:t>
            </a:r>
            <a:r>
              <a:rPr kumimoji="1" lang="en-US" altLang="ja-JP" sz="1200" dirty="0"/>
              <a:t>C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5742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56ACBE-ABED-8AB1-FC6F-393AAAEEB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dirty="0"/>
              <a:t>日本有病者歯科医療学会　論文投稿：写真・図・表データ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9F8763-86E1-FF7F-D273-CEDAC212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BF30-D205-472E-A85F-8C9CD625B81B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D7720E-EE62-D105-78A3-D59762CB7C3A}"/>
              </a:ext>
            </a:extLst>
          </p:cNvPr>
          <p:cNvSpPr/>
          <p:nvPr/>
        </p:nvSpPr>
        <p:spPr>
          <a:xfrm>
            <a:off x="1534885" y="1124858"/>
            <a:ext cx="3788229" cy="2496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5E9F79-3837-9915-9C11-78D244E8CC75}"/>
              </a:ext>
            </a:extLst>
          </p:cNvPr>
          <p:cNvSpPr txBox="1"/>
          <p:nvPr/>
        </p:nvSpPr>
        <p:spPr>
          <a:xfrm>
            <a:off x="5614988" y="10450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天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339C8C-0DDA-0D89-FB39-654D8FC56E6F}"/>
              </a:ext>
            </a:extLst>
          </p:cNvPr>
          <p:cNvSpPr txBox="1"/>
          <p:nvPr/>
        </p:nvSpPr>
        <p:spPr>
          <a:xfrm>
            <a:off x="5614988" y="338908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149BC47-5A44-D206-58EB-B947C8E29517}"/>
              </a:ext>
            </a:extLst>
          </p:cNvPr>
          <p:cNvSpPr txBox="1"/>
          <p:nvPr/>
        </p:nvSpPr>
        <p:spPr>
          <a:xfrm>
            <a:off x="3064957" y="3758417"/>
            <a:ext cx="728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写真３</a:t>
            </a:r>
            <a:r>
              <a:rPr kumimoji="1" lang="en-US" altLang="ja-JP" sz="1200" dirty="0"/>
              <a:t>C</a:t>
            </a:r>
            <a:endParaRPr kumimoji="1" lang="ja-JP" altLang="en-US" sz="12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9E39A90-35C5-0D46-1902-273C615BBCC2}"/>
              </a:ext>
            </a:extLst>
          </p:cNvPr>
          <p:cNvSpPr/>
          <p:nvPr/>
        </p:nvSpPr>
        <p:spPr>
          <a:xfrm>
            <a:off x="1534885" y="5299609"/>
            <a:ext cx="3788229" cy="2496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B98AF9-B837-CF0B-C185-A12F72B052EB}"/>
              </a:ext>
            </a:extLst>
          </p:cNvPr>
          <p:cNvSpPr txBox="1"/>
          <p:nvPr/>
        </p:nvSpPr>
        <p:spPr>
          <a:xfrm>
            <a:off x="5614988" y="521977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天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455CF9-4949-91AC-41AC-12B2A4B98EB1}"/>
              </a:ext>
            </a:extLst>
          </p:cNvPr>
          <p:cNvSpPr txBox="1"/>
          <p:nvPr/>
        </p:nvSpPr>
        <p:spPr>
          <a:xfrm>
            <a:off x="5614988" y="75638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地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F580F83-6F8D-4241-47C4-F1FF047902DF}"/>
              </a:ext>
            </a:extLst>
          </p:cNvPr>
          <p:cNvSpPr txBox="1"/>
          <p:nvPr/>
        </p:nvSpPr>
        <p:spPr>
          <a:xfrm>
            <a:off x="3182777" y="7933168"/>
            <a:ext cx="492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図１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1751A2A-B383-1487-3131-156D23CE0B23}"/>
              </a:ext>
            </a:extLst>
          </p:cNvPr>
          <p:cNvSpPr/>
          <p:nvPr/>
        </p:nvSpPr>
        <p:spPr>
          <a:xfrm>
            <a:off x="5231676" y="8333716"/>
            <a:ext cx="766624" cy="505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写真１</a:t>
            </a:r>
            <a:r>
              <a:rPr kumimoji="1" lang="en-US" altLang="ja-JP" sz="1200" dirty="0"/>
              <a:t>B</a:t>
            </a:r>
            <a:endParaRPr kumimoji="1" lang="ja-JP" altLang="en-US" sz="12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756B34C-A633-7FB1-8DFC-E7C656C2A6E3}"/>
              </a:ext>
            </a:extLst>
          </p:cNvPr>
          <p:cNvSpPr/>
          <p:nvPr/>
        </p:nvSpPr>
        <p:spPr>
          <a:xfrm>
            <a:off x="4401339" y="8333716"/>
            <a:ext cx="766624" cy="505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写真１</a:t>
            </a:r>
            <a:r>
              <a:rPr kumimoji="1" lang="en-US" altLang="ja-JP" sz="1200" dirty="0"/>
              <a:t>A</a:t>
            </a:r>
            <a:endParaRPr kumimoji="1" lang="ja-JP" altLang="en-US" sz="1200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2EE4CC3-3185-7E87-D384-5496499F3936}"/>
              </a:ext>
            </a:extLst>
          </p:cNvPr>
          <p:cNvSpPr/>
          <p:nvPr/>
        </p:nvSpPr>
        <p:spPr>
          <a:xfrm>
            <a:off x="4401339" y="8928793"/>
            <a:ext cx="766624" cy="505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写真１</a:t>
            </a:r>
            <a:r>
              <a:rPr kumimoji="1" lang="en-US" altLang="ja-JP" sz="1200" dirty="0"/>
              <a:t>C</a:t>
            </a:r>
            <a:endParaRPr kumimoji="1" lang="ja-JP" altLang="en-US" sz="12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5D555D9-CB2E-E4F5-69C7-0C0818F5C8F5}"/>
              </a:ext>
            </a:extLst>
          </p:cNvPr>
          <p:cNvSpPr txBox="1"/>
          <p:nvPr/>
        </p:nvSpPr>
        <p:spPr>
          <a:xfrm>
            <a:off x="4843463" y="4877306"/>
            <a:ext cx="8579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要トレース</a:t>
            </a:r>
          </a:p>
        </p:txBody>
      </p:sp>
    </p:spTree>
    <p:extLst>
      <p:ext uri="{BB962C8B-B14F-4D97-AF65-F5344CB8AC3E}">
        <p14:creationId xmlns:p14="http://schemas.microsoft.com/office/powerpoint/2010/main" val="76013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</TotalTime>
  <Words>97</Words>
  <Application>Microsoft Office PowerPoint</Application>
  <PresentationFormat>A4 210 x 297 mm</PresentationFormat>
  <Paragraphs>32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近藤 重則</dc:creator>
  <cp:lastModifiedBy>近藤 重則</cp:lastModifiedBy>
  <cp:revision>1</cp:revision>
  <dcterms:created xsi:type="dcterms:W3CDTF">2023-01-31T13:27:09Z</dcterms:created>
  <dcterms:modified xsi:type="dcterms:W3CDTF">2023-01-31T13:45:09Z</dcterms:modified>
</cp:coreProperties>
</file>